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36" r:id="rId2"/>
    <p:sldId id="277" r:id="rId3"/>
    <p:sldId id="278" r:id="rId4"/>
    <p:sldId id="275" r:id="rId5"/>
    <p:sldId id="276" r:id="rId6"/>
    <p:sldId id="273" r:id="rId7"/>
    <p:sldId id="274" r:id="rId8"/>
    <p:sldId id="271" r:id="rId9"/>
    <p:sldId id="272" r:id="rId10"/>
    <p:sldId id="337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62" r:id="rId22"/>
    <p:sldId id="263" r:id="rId23"/>
    <p:sldId id="268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8"/>
    <p:restoredTop sz="94634"/>
  </p:normalViewPr>
  <p:slideViewPr>
    <p:cSldViewPr snapToGrid="0" snapToObjects="1" showGuides="1">
      <p:cViewPr varScale="1">
        <p:scale>
          <a:sx n="117" d="100"/>
          <a:sy n="117" d="100"/>
        </p:scale>
        <p:origin x="1776" y="168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6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0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158C0-AA99-EC47-9D9D-2346EDC04674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106826"/>
      </p:ext>
    </p:extLst>
  </p:cSld>
  <p:clrMapOvr>
    <a:masterClrMapping/>
  </p:clrMapOvr>
  <p:transition>
    <p:cut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61351"/>
      </p:ext>
    </p:extLst>
  </p:cSld>
  <p:clrMapOvr>
    <a:masterClrMapping/>
  </p:clrMapOvr>
  <p:transition>
    <p:cut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820CE-1DF7-7C4B-AD1C-31E60F3575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4B5E0964-E475-3E4C-9233-FCF25CE457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9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D18D3-473C-CF4B-8AD4-0487B9AF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1B69E-FFFE-B34F-8B87-863F84E31D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at Pics">
            <a:hlinkClick r:id="" action="ppaction://media"/>
            <a:extLst>
              <a:ext uri="{FF2B5EF4-FFF2-40B4-BE49-F238E27FC236}">
                <a16:creationId xmlns:a16="http://schemas.microsoft.com/office/drawing/2014/main" id="{D73FA5CE-FF92-D245-85E9-66D07056A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245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59AF0-7DDA-6049-9918-C183AAEDB9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EA4D7965-306E-CC47-96DD-8AFD9A012C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626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9C17C-C646-104E-B1B5-5457FF4F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60B6F-573F-E44D-96EF-CDD0FFCF14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at Pics">
            <a:hlinkClick r:id="" action="ppaction://media"/>
            <a:extLst>
              <a:ext uri="{FF2B5EF4-FFF2-40B4-BE49-F238E27FC236}">
                <a16:creationId xmlns:a16="http://schemas.microsoft.com/office/drawing/2014/main" id="{B2F5FB14-8587-2C4B-9918-063EA0BB9F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023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CD243-3EAF-364B-BA5D-6D93583181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4" y="-1137155"/>
            <a:ext cx="6758612" cy="9132311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9EE77E8-AB4E-204D-8226-730A581746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6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3F768-3B11-FB4D-8D1E-88AA8E2B4E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A5DE04C6-9C9E-7D48-971A-B3D31E977F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523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0E1E3-B1B5-4246-883D-ACEDE9BF734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E18A579D-8ACA-5341-B4F9-3DB754ED15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275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9FF21-316A-DD4D-B185-0C0930F9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194DE-D5B8-B44F-A73E-2B89CF487C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at Pics">
            <a:hlinkClick r:id="" action="ppaction://media"/>
            <a:extLst>
              <a:ext uri="{FF2B5EF4-FFF2-40B4-BE49-F238E27FC236}">
                <a16:creationId xmlns:a16="http://schemas.microsoft.com/office/drawing/2014/main" id="{2059C5A8-6AF6-2243-87F5-BD6DCCBD3D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730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0FC18-00CA-F148-B3A6-B866EA64BA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B25E182-0C1B-E04E-9225-20A28CB25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064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D20CD-378D-944B-A99A-991C467E82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89E9A694-41FE-424B-AEE9-2ABE81172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6531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6F9E0-9F15-224D-8F8E-8BCB2EF5C4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AB78B1C5-AC8B-1E45-84B0-224CC584C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83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D6BD9-6BA2-C144-B42E-B7117CA4F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96F9509B-4CD4-3841-B735-19EE3592F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45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35A38-1FBF-EC4B-A9B9-C852EC50F1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3000" y="-1204304"/>
            <a:ext cx="6858001" cy="9266607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4B339378-C946-F34A-B533-8B34CF8E0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802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9763-AE2C-C345-A587-EDE5102084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7FCA53F4-ABBA-C94E-A0F5-34FE6CB605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816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0226-DD14-F245-8CF7-A0060BF5DD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76376245-19C8-5746-8B8F-3D48DE3D7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068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CB284-488E-B24F-B2D3-72C486CE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B1F68-57DB-7645-B1AA-068D977AF8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2CAFC1D5-D9AF-F54E-B286-405C193A8B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122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A656D-32D8-204C-9423-E637B760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D3209-D325-F54A-B582-DEA8FF1C8F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What Pics">
            <a:hlinkClick r:id="" action="ppaction://media"/>
            <a:extLst>
              <a:ext uri="{FF2B5EF4-FFF2-40B4-BE49-F238E27FC236}">
                <a16:creationId xmlns:a16="http://schemas.microsoft.com/office/drawing/2014/main" id="{99B922E8-A902-9240-8913-84BD45387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401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752FB-10C2-714C-91A3-372F5E3682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148E0883-701C-D94F-82E6-7EC603539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080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8B71D-4656-C24E-8DB7-D0340F3235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01BE7FDC-2B13-7C43-9958-60BF6A7F5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94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6174A-1238-5942-A82E-B71565E24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8A384-BD41-2847-811B-7CCF2D2701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50EF8364-A646-AE43-BF88-A3994ED37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317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1C76C-0251-3F43-9ECB-7631C44A3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68222" y="-1143000"/>
            <a:ext cx="6807557" cy="9143999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F7BCEA00-7869-A248-A57F-1DA97B41D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117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E76DB-72DF-1642-8D20-187E4F8419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45A45749-F94A-EE41-8C19-D29F110FD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008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CADE2-694C-4F46-955D-52E70CF21F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18CC7712-0DA5-834F-95B6-F836C6CA5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241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DCB3F-BBB3-2245-A1BF-BE5A3E3FCA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F51AB5FE-51F7-6A49-8CF7-01F4DE9CF2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199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5194E-F90F-AA43-838A-7FBC6DE940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B388005B-A33D-F447-B22D-80374CE6D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87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E8E9A-7A10-3442-9ABF-86039162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5A107-6AE0-2643-B025-4D15571A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C4F15-749F-0A46-8B4F-1B5301FF9F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6" name="What Pics">
            <a:hlinkClick r:id="" action="ppaction://media"/>
            <a:extLst>
              <a:ext uri="{FF2B5EF4-FFF2-40B4-BE49-F238E27FC236}">
                <a16:creationId xmlns:a16="http://schemas.microsoft.com/office/drawing/2014/main" id="{8AB6DDDD-A072-3043-91E6-04FD0449C7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076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F5451-B763-724B-885C-C6A3F87202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385E335C-EF4F-C341-8421-BF8E82D8C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91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7410E-D509-4C42-B91A-8C05996EE8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28B1409D-2190-844F-9935-D36A13A19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350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8339B-C788-8049-9897-5F483903F6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EDBFB67-F60D-C14C-B9A5-DB0461EBF7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6774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D616F-A5E6-B349-995D-DB04D1FF96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E2C62EEB-495C-844B-A89B-86FED4BE9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121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B1282-8DE7-5041-8651-21CCB243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C8087-A9E1-7D47-816A-5C8F8C5CD6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6C3946BF-2EC9-A64E-8CBA-8C021F4E92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610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311D-80B9-2A45-9370-F7DF455CE5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E1D6FCE4-D399-A348-B4FC-158E79B5A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7774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65B5C-1BC6-7441-A7E8-CD045EF7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342FC-140C-E24C-A36B-3315FAF3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C43CB-0CD2-E947-B2CB-1EFA18EDF0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6" name="What Pics">
            <a:hlinkClick r:id="" action="ppaction://media"/>
            <a:extLst>
              <a:ext uri="{FF2B5EF4-FFF2-40B4-BE49-F238E27FC236}">
                <a16:creationId xmlns:a16="http://schemas.microsoft.com/office/drawing/2014/main" id="{65286454-B0E3-3540-8958-6E237843B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122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3DA70-0795-5D46-9518-978BB055B7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37EA6F71-DCCE-304A-B7A8-60E93F5E0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10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B0FC9-EE31-884F-993F-068446EC2D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00E0E46A-3805-4848-AFAD-0B2D5E177A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040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BAAE8-DF39-8348-80F2-34AEF1DA3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8003" y="-1143001"/>
            <a:ext cx="6647995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CD1632DF-A2B7-5D4F-82D9-AF457CA07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5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5D654-952D-FC4E-A2AD-ED7AEF128A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96D0C64A-E8AB-3A41-BD8D-9409F1E12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400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2F9F8-FA36-9845-BF4E-4F59DFCA70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02679" y="-1143000"/>
            <a:ext cx="6738642" cy="9144001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7639A07F-5058-A444-B27C-BAA4123CB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1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41C54-5F9E-864E-96A0-18ACB731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1141971" y="-1141972"/>
            <a:ext cx="6860057" cy="9144003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DDFFD84A-3882-2744-99F0-7EEB0B3F5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2024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2111B-DAB3-0C49-9038-7B64C840D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841B73F-B649-394B-B554-F274FB9A1D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52059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67024-F328-364F-8B5A-C16C5EAC09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825899AF-798B-5346-B9D9-EA3316C25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1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3C030-AEE8-4645-B6BF-B11F756306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FEA13FDA-98BB-8F4E-B700-759740471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796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BD354-A5B1-EC40-BD9C-16EF4BC474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1376" y="-1143001"/>
            <a:ext cx="6661248" cy="9144002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22CC56DF-AC64-5B46-8571-764615ABF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733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CCC34-6736-6148-BD17-19BF086E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96008" y="-1151548"/>
            <a:ext cx="6751985" cy="9161095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895299BD-2210-D646-8E24-E39FFA38E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05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B010B-DD4B-A64F-9D02-B07DEE824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5703" y="-1137155"/>
            <a:ext cx="6652595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5A516740-8756-3B4F-AA48-E60821B00F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949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C7E9-402E-3A43-8E1D-82F368341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1968BD1F-7A5D-B64E-A7F5-B3397D4318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0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57FD2-1777-BD42-94C0-9AB2636002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B23A2790-8A22-5F46-8F56-D2A7BE2BB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842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FC43-2646-3049-A732-43342F064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3773CFB4-8DCB-3744-A9AE-F4AB7F973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5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B26AE-CA1D-464B-BBBA-DD4CE2C80C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01C3D24C-B1AB-BB4F-8D43-119405F2D6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75015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62326-FBCA-A843-9FB3-25077FEB21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E65C12A7-7505-6444-8EF1-A05AD934A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90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565CF-D265-9B41-A67E-AACB1F9BE6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6B1A6DAA-87A8-9D48-ABED-8A87BCAF7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302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69AA1-A1ED-5B4E-8045-FCDB3BB1EF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35EABCC5-3261-1F46-B05B-DCAE61433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816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F7CF-CC4E-8A42-9FC9-2D7999B58D5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EAE823D3-46D1-A444-B0FC-3C096F9E5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087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36460-AD8B-1A46-9B5E-7C22943105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F43F312A-6FE9-5E49-A893-A7A574B8AB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16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2730-07A1-FB4F-8D3A-E2201986A3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80440E0F-9B45-EA4E-9088-9B091DBD66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67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BC12A-2FA8-8841-958C-C5245C10D8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DBFC7AF7-6871-2C43-AEA3-A2B6D2CA5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254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E9591-B075-164F-A021-B98F0314D9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5805DF1C-FE9E-3948-9FAB-FBAD1831B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380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81EE5-DB6C-E444-8039-F25460F443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ese 2">
            <a:hlinkClick r:id="" action="ppaction://media"/>
            <a:extLst>
              <a:ext uri="{FF2B5EF4-FFF2-40B4-BE49-F238E27FC236}">
                <a16:creationId xmlns:a16="http://schemas.microsoft.com/office/drawing/2014/main" id="{7A1833F9-BA6D-F249-A4B7-D3143F852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63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6070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91A1-7B4D-844D-A3B5-D956516FF9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at Pics">
            <a:hlinkClick r:id="" action="ppaction://media"/>
            <a:extLst>
              <a:ext uri="{FF2B5EF4-FFF2-40B4-BE49-F238E27FC236}">
                <a16:creationId xmlns:a16="http://schemas.microsoft.com/office/drawing/2014/main" id="{B98FC380-E23A-3D4C-9C59-FBF1D62F06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7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3B3A-CC7E-4646-9F8C-560996D90D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2E2561A5-DAD0-3846-820B-5F3B6FA1E0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015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DE7A4-480E-C142-8F7C-44400253DD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Look At This">
            <a:hlinkClick r:id="" action="ppaction://media"/>
            <a:extLst>
              <a:ext uri="{FF2B5EF4-FFF2-40B4-BE49-F238E27FC236}">
                <a16:creationId xmlns:a16="http://schemas.microsoft.com/office/drawing/2014/main" id="{0CFD01F1-3A8E-0041-BC84-271E4F26D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750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8D267-7150-FE44-BE14-8C7226AA8E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WhatPicture">
            <a:hlinkClick r:id="" action="ppaction://media"/>
            <a:extLst>
              <a:ext uri="{FF2B5EF4-FFF2-40B4-BE49-F238E27FC236}">
                <a16:creationId xmlns:a16="http://schemas.microsoft.com/office/drawing/2014/main" id="{C63FDAB0-FDA7-324D-86D1-725E8A3407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47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352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0</Words>
  <Application>Microsoft Macintosh PowerPoint</Application>
  <PresentationFormat>On-screen Show (4:3)</PresentationFormat>
  <Paragraphs>0</Paragraphs>
  <Slides>64</Slides>
  <Notes>0</Notes>
  <HiddenSlides>0</HiddenSlides>
  <MMClips>62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Rose Schneider</cp:lastModifiedBy>
  <cp:revision>22</cp:revision>
  <dcterms:created xsi:type="dcterms:W3CDTF">2018-06-14T05:06:56Z</dcterms:created>
  <dcterms:modified xsi:type="dcterms:W3CDTF">2018-09-04T10:47:29Z</dcterms:modified>
</cp:coreProperties>
</file>